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3"/>
            <a:ext cx="7083100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культуры Республики Беларусь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Главное управление идеологической работы, культуры и по делам молодежи  Минского областного исполнительного комитета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идеологической работы, культуры и по делам молодежи  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Узденского районного исполнительного комитета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ГУК «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Узденская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центральная районная библиотека имени П.Труса»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492896"/>
            <a:ext cx="8034116" cy="4176464"/>
          </a:xfrm>
        </p:spPr>
        <p:txBody>
          <a:bodyPr anchor="ctr">
            <a:normAutofit fontScale="25000" lnSpcReduction="20000"/>
          </a:bodyPr>
          <a:lstStyle/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600" b="1" i="1" dirty="0">
                <a:solidFill>
                  <a:schemeClr val="tx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Город мой, </a:t>
            </a:r>
          </a:p>
          <a:p>
            <a:pPr algn="ctr"/>
            <a:r>
              <a:rPr lang="ru-RU" sz="17600" b="1" i="1" dirty="0">
                <a:solidFill>
                  <a:schemeClr val="tx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читаем вместе!</a:t>
            </a:r>
          </a:p>
          <a:p>
            <a:pPr algn="ctr"/>
            <a:r>
              <a:rPr lang="ru-RU" sz="12300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гуманитарный проект</a:t>
            </a:r>
          </a:p>
          <a:p>
            <a:pPr algn="ctr"/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algn="l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Место реализации проекта: Республика Беларусь, </a:t>
            </a:r>
          </a:p>
          <a:p>
            <a:pPr algn="l"/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Минская область, г. Узда</a:t>
            </a:r>
          </a:p>
          <a:p>
            <a:pPr algn="l"/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Контактное лицо: </a:t>
            </a:r>
            <a:r>
              <a:rPr lang="ru-RU" sz="5600" b="1" dirty="0" err="1">
                <a:solidFill>
                  <a:schemeClr val="accent1">
                    <a:lumMod val="50000"/>
                  </a:schemeClr>
                </a:solidFill>
              </a:rPr>
              <a:t>Драчан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О.В., директор</a:t>
            </a:r>
          </a:p>
          <a:p>
            <a:pPr algn="l"/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ГУК «</a:t>
            </a:r>
            <a:r>
              <a:rPr lang="ru-RU" sz="5600" b="1" dirty="0" err="1">
                <a:solidFill>
                  <a:schemeClr val="accent1">
                    <a:lumMod val="50000"/>
                  </a:schemeClr>
                </a:solidFill>
              </a:rPr>
              <a:t>Узденская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центральная районная библиотека  </a:t>
            </a:r>
          </a:p>
          <a:p>
            <a:pPr algn="l"/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имени П.Труса», тел. (801718) 66047,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uzdacbs@mail.ru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800" dirty="0"/>
              <a:t>u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Средства донора – 1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000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$</a:t>
            </a:r>
            <a:endParaRPr lang="ru-RU" sz="5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</a:t>
            </a:r>
            <a:r>
              <a:rPr lang="ru-RU" sz="5600" b="1" dirty="0" err="1">
                <a:solidFill>
                  <a:schemeClr val="accent1">
                    <a:lumMod val="50000"/>
                  </a:schemeClr>
                </a:solidFill>
              </a:rPr>
              <a:t>Софинансирование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</a:rPr>
              <a:t>00 </a:t>
            </a:r>
            <a:r>
              <a:rPr lang="en-US" sz="5600" b="1" dirty="0">
                <a:solidFill>
                  <a:schemeClr val="accent1">
                    <a:lumMod val="50000"/>
                  </a:schemeClr>
                </a:solidFill>
              </a:rPr>
              <a:t>$</a:t>
            </a:r>
            <a:endParaRPr lang="ru-RU" sz="5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7" name="Picture 3" descr="D:\Мои рисунки\1_elektronnaya-kn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394">
            <a:off x="756626" y="5015778"/>
            <a:ext cx="2357454" cy="205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174" y="1087107"/>
            <a:ext cx="8141652" cy="57864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Наименование проекта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МОЙ, ЧИТАЕМ ВМЕСТЕ!»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25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3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месяца.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3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Организация-заявитель, предлагающая проект: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ГУК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Узденская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центральная районная библиотека имени П.Труса».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3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indent="-4572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привлечение детей  в дни летних каникул</a:t>
            </a:r>
          </a:p>
          <a:p>
            <a:pPr marL="457200" algn="l">
              <a:spcAft>
                <a:spcPts val="0"/>
              </a:spcAft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к систематическому посещению библиотек и чтению;</a:t>
            </a:r>
          </a:p>
          <a:p>
            <a:pPr marL="457200" algn="l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914400" indent="-4572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организация досуга детей и подростков;</a:t>
            </a:r>
          </a:p>
          <a:p>
            <a:pPr marL="457200" algn="l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914400" indent="-4572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создание уличных литературно-творческих площадок, способствующих развитию творчества и общения на основе книги;</a:t>
            </a:r>
          </a:p>
          <a:p>
            <a:pPr marL="457200" algn="l">
              <a:spcAft>
                <a:spcPts val="0"/>
              </a:spcAft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914400" indent="-457200" algn="l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формирование у юных читателей ценности и значимости чтения как источника новых знаний о мире и о себе.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 </a:t>
            </a:r>
          </a:p>
        </p:txBody>
      </p:sp>
      <p:pic>
        <p:nvPicPr>
          <p:cNvPr id="6" name="Picture 3" descr="D:\Мои рисунки\1_elektronnaya-kn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394">
            <a:off x="7060823" y="869474"/>
            <a:ext cx="1672654" cy="146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178" y="1340768"/>
            <a:ext cx="8069643" cy="5786478"/>
          </a:xfrm>
        </p:spPr>
        <p:txBody>
          <a:bodyPr>
            <a:normAutofit/>
          </a:bodyPr>
          <a:lstStyle/>
          <a:p>
            <a:pPr algn="l"/>
            <a:endParaRPr lang="ru-RU" sz="3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3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800100" indent="-3429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способствовать формированию и расширению    читательского кругозора;</a:t>
            </a:r>
          </a:p>
          <a:p>
            <a:pPr marL="457200" algn="l"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800100" indent="-3429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способствовать развитию читательского интереса через индивидуальные и творческие формы работы;</a:t>
            </a:r>
          </a:p>
          <a:p>
            <a:pPr marL="457200" algn="l"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800100" indent="-3429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закрепление роли книги и чтения в саморазвитии юного читателя.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Мои рисунки\1_elektronnaya-kn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394">
            <a:off x="7060823" y="869474"/>
            <a:ext cx="1672654" cy="146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52" y="747278"/>
            <a:ext cx="8258035" cy="5786478"/>
          </a:xfrm>
        </p:spPr>
        <p:txBody>
          <a:bodyPr>
            <a:normAutofit/>
          </a:bodyPr>
          <a:lstStyle/>
          <a:p>
            <a:pPr algn="l"/>
            <a:endParaRPr lang="ru-RU" sz="3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23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Ожидаемые результаты:</a:t>
            </a:r>
            <a:endParaRPr lang="ru-RU" sz="2300" i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800100" indent="-3429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увеличение количества новых читателей;</a:t>
            </a:r>
          </a:p>
          <a:p>
            <a:pPr marL="457200" algn="l"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800100" indent="-342900" algn="l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активизация чтения детей;</a:t>
            </a:r>
          </a:p>
          <a:p>
            <a:pPr marL="457200" algn="l"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800100" indent="-342900" algn="l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повышение рейтинга книги и чтения в досуге детей и подростков через реализацию творческих способностей.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3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группа: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подростки, родители, педагоги детских образовательных учреждений  города Узда. </a:t>
            </a:r>
            <a:endParaRPr lang="ru-RU" sz="23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Мои рисунки\1_elektronnaya-kn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394">
            <a:off x="7060823" y="869474"/>
            <a:ext cx="1672654" cy="146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39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презентации\2018-06-14 12-19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286280" cy="301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для презентации\IMG-3badc19a96cf34a3304e76211662c94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257176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для презентации\2018-06-14 12-04-49.JPG"/>
          <p:cNvPicPr/>
          <p:nvPr/>
        </p:nvPicPr>
        <p:blipFill>
          <a:blip r:embed="rId5" cstate="print"/>
          <a:srcRect l="26360" t="5728" r="19204"/>
          <a:stretch>
            <a:fillRect/>
          </a:stretch>
        </p:blipFill>
        <p:spPr bwMode="auto">
          <a:xfrm>
            <a:off x="857224" y="3429000"/>
            <a:ext cx="2714644" cy="328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для презентации\DSCN3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6190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для презентации\20180621_113055.jpg"/>
          <p:cNvPicPr/>
          <p:nvPr/>
        </p:nvPicPr>
        <p:blipFill>
          <a:blip r:embed="rId7" cstate="print"/>
          <a:srcRect t="5837" b="2724"/>
          <a:stretch>
            <a:fillRect/>
          </a:stretch>
        </p:blipFill>
        <p:spPr bwMode="auto">
          <a:xfrm>
            <a:off x="2857488" y="2285992"/>
            <a:ext cx="35004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429684" cy="66437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be-BY" sz="1600" dirty="0"/>
              <a:t>       </a:t>
            </a:r>
            <a:endParaRPr lang="be-BY" sz="6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be-BY" sz="7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e-BY" sz="7200" dirty="0"/>
              <a:t> </a:t>
            </a:r>
            <a:endParaRPr lang="ru-RU" sz="7200" dirty="0"/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ÐÐ°ÑÑÐ¸Ð½ÐºÐ¸ Ð¿Ð¾ Ð·Ð°Ð¿ÑÐ¾ÑÑ ÑÐ¾ÑÑÐ¾Ð²Ð°Ñ ÐºÑÐºÐ»Ð° Ð·Ð²ÐµÑÐ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9354"/>
          <a:stretch/>
        </p:blipFill>
        <p:spPr bwMode="auto">
          <a:xfrm>
            <a:off x="571472" y="1928802"/>
            <a:ext cx="178595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Documents and Settings\Bill Gates\Рабочий стол\фото\small-41388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1426378" cy="92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ÐÐ°ÑÑÐ¸Ð½ÐºÐ¸ Ð¿Ð¾ Ð·Ð°Ð¿ÑÐ¾ÑÑ ÐºÐ¾ÑÑÑÐ¼Ñ ÑÐºÐ°Ð·Ð¾ÑÐ½ÑÑ Ð³ÐµÑÐ¾ÐµÐ² Ð´Ð»Ñ Ð´ÐµÑÐµÐ¹ Ð¸ Ð²Ð·ÑÐ¾ÑÐ»ÑÑ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786322"/>
            <a:ext cx="121441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ÐÐ°ÑÑÐ¸Ð½ÐºÐ¸ Ð¿Ð¾ Ð·Ð°Ð¿ÑÐ¾ÑÑ ÐºÐ¾ÑÑÑÐ¼Ñ ÑÐºÐ°Ð·Ð¾ÑÐ½ÑÑ Ð³ÐµÑÐ¾ÐµÐ² Ð´Ð»Ñ Ð´ÐµÑÐµÐ¹ Ð¸ Ð²Ð·ÑÐ¾ÑÐ»ÑÑ Ð²Ð¾Ð´ÑÐ½Ð¾Ð¹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285860"/>
            <a:ext cx="1337094" cy="133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остюм &amp;quot;красная шапочка&amp;quot; БАТИК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857496"/>
            <a:ext cx="114300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avatars.mds.yandex.net/get-mpic/199079/img_id5452593071193872037/ori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2501660" cy="175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shop.by/images/jump_power_jp10_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929198"/>
            <a:ext cx="1647646" cy="171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Documents and Settings\Bill Gates\Рабочий стол\фото\b4f8cad0067a0477a92061c25cda4745--puppet-theatre-handmade-toys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1571612"/>
            <a:ext cx="2100807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Documents and Settings\Bill Gates\Рабочий стол\фото\8631762651632997.jpe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3429000"/>
            <a:ext cx="2527540" cy="125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ÐÐ°ÑÑÐ¸Ð½ÐºÐ¸ Ð¿Ð¾ Ð·Ð°Ð¿ÑÐ¾ÑÑ Ð·Ð¾Ð½Ñ Ð´Ð»Ñ Ð¿ÑÐ¾Ð²ÐµÐ´ÐµÐ½Ð¸Ñ Ð¼ÐµÑÐ¾Ð¿ÑÐ¸ÑÑÐ¸Ð¹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72074"/>
            <a:ext cx="2061713" cy="1509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42910" y="57148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be-BY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качественного проведения заявленных мероприятий необходимо следующее оборудование и материалы:</a:t>
            </a:r>
          </a:p>
        </p:txBody>
      </p:sp>
      <p:pic>
        <p:nvPicPr>
          <p:cNvPr id="18" name="Рисунок 17" descr="C:\Documents and Settings\Bill Gates\Рабочий стол\фото\1494271611_2r2aamtchxs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12" y="1500174"/>
            <a:ext cx="150782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429684" cy="66437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be-BY" sz="1600" dirty="0"/>
              <a:t>       </a:t>
            </a:r>
            <a:endParaRPr lang="be-BY" sz="6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be-BY" sz="7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/>
          </a:p>
          <a:p>
            <a:pPr algn="just"/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e-BY" sz="7200" dirty="0"/>
              <a:t> </a:t>
            </a:r>
            <a:endParaRPr lang="ru-RU" sz="7200" dirty="0"/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Bill Gates\Рабочий стол\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66"/>
            <a:ext cx="1928826" cy="211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iriostand.com.ua/work/uploads/pics/msu31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714644" cy="205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Ð¢Ð¾ÑÐ³Ð¾Ð²Ð°Ñ Ð¿Ð°Ð»Ð°ÑÐºÐ° 2Ñ2Ð¼ V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r="-425" b="4562"/>
          <a:stretch/>
        </p:blipFill>
        <p:spPr bwMode="auto">
          <a:xfrm>
            <a:off x="6143636" y="285728"/>
            <a:ext cx="257176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Documents and Settings\Bill Gates\Рабочий стол\w800_h800_fi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643182"/>
            <a:ext cx="2143140" cy="18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ÐÐ°ÑÑÐ¸Ð½ÐºÐ¸ Ð¿Ð¾ Ð·Ð°Ð¿ÑÐ¾ÑÑ Ð½Ð¾ÑÑÐ±ÑÐº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643446"/>
            <a:ext cx="214314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m-place.by/images/5.jpg"/>
          <p:cNvPicPr/>
          <p:nvPr/>
        </p:nvPicPr>
        <p:blipFill>
          <a:blip r:embed="rId8" cstate="print"/>
          <a:srcRect l="42306"/>
          <a:stretch>
            <a:fillRect/>
          </a:stretch>
        </p:blipFill>
        <p:spPr bwMode="auto">
          <a:xfrm>
            <a:off x="3643306" y="2714620"/>
            <a:ext cx="1824310" cy="189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ÐÐµÑÐºÐ°Ð»ÑÐ½ÑÐ¹ ÑÐ¾ÑÐ¾Ð°Ð¿Ð¿Ð°ÑÐ°Ñ Canon EOS 6D Kit 24-105mm IS ST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572008"/>
            <a:ext cx="2214578" cy="139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static.1k.by/images/productsimages/ip/big/pp8/b/2660857/i1cbe6c4ab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714620"/>
            <a:ext cx="2003223" cy="1426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AutoShape 2" descr="HSP 4-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Bill Gates\Рабочий стол\960427fd957d81e17608bb98541e3144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4786322"/>
            <a:ext cx="161925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00166" y="6072206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рады сотрудничеству!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301</Words>
  <Application>Microsoft Office PowerPoint</Application>
  <PresentationFormat>Экран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Constantia</vt:lpstr>
      <vt:lpstr>Raleway</vt:lpstr>
      <vt:lpstr>Times New Roman</vt:lpstr>
      <vt:lpstr>Wingdings</vt:lpstr>
      <vt:lpstr>Wingdings 2</vt:lpstr>
      <vt:lpstr>Поток</vt:lpstr>
      <vt:lpstr>Министерство культуры Республики Беларусь Главное управление идеологической работы, культуры и по делам молодежи  Минского областного исполнительного комитета Отдел идеологической работы, культуры и по делам молодежи   Узденского районного исполнительного комитета ГУК «Узденская центральная районная библиотека имени П.Труса»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Республики Беларусь Главное управление идеологической работы, культуры и по делам молодежи  Минского областного исполнительного комитета Отдел идеологической работы, культуры и по делам молодежи   Узденского районного исполнительного комитета</dc:title>
  <cp:lastModifiedBy>1</cp:lastModifiedBy>
  <cp:revision>80</cp:revision>
  <dcterms:modified xsi:type="dcterms:W3CDTF">2020-03-09T06:46:47Z</dcterms:modified>
</cp:coreProperties>
</file>